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17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518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7604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6085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2293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2058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3474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4031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964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946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518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657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159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460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54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97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896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341A730-5D7E-4E13-940E-8DC6D33B0543}" type="datetimeFigureOut">
              <a:rPr lang="zh-CN" altLang="en-US" smtClean="0"/>
              <a:t>2020/9/10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100705B-4E79-4B9A-A618-28ACBECCF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113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9B2562-BAFD-4EE1-A83A-FE20D4C2F2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给蒲甜甜的一封信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689373-83A1-401D-8DE0-915FEACE26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见字如面，我在想你</a:t>
            </a:r>
          </a:p>
        </p:txBody>
      </p:sp>
    </p:spTree>
    <p:extLst>
      <p:ext uri="{BB962C8B-B14F-4D97-AF65-F5344CB8AC3E}">
        <p14:creationId xmlns:p14="http://schemas.microsoft.com/office/powerpoint/2010/main" val="638991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B771CA-0946-4DC9-B996-F9830C039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既见君子，云胡不喜</a:t>
            </a:r>
          </a:p>
        </p:txBody>
      </p:sp>
      <p:pic>
        <p:nvPicPr>
          <p:cNvPr id="4" name="童珺 - 这就是爱吗 (温柔女声版)">
            <a:hlinkClick r:id="" action="ppaction://media"/>
            <a:extLst>
              <a:ext uri="{FF2B5EF4-FFF2-40B4-BE49-F238E27FC236}">
                <a16:creationId xmlns:a16="http://schemas.microsoft.com/office/drawing/2014/main" id="{BC8BB308-0AA2-4752-99E1-EAFA42288982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3774212"/>
            <a:ext cx="487363" cy="487363"/>
          </a:xfrm>
        </p:spPr>
      </p:pic>
    </p:spTree>
    <p:extLst>
      <p:ext uri="{BB962C8B-B14F-4D97-AF65-F5344CB8AC3E}">
        <p14:creationId xmlns:p14="http://schemas.microsoft.com/office/powerpoint/2010/main" val="3887270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CBF79BF5-0AAF-40E7-86AA-C9AA43AE7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多想在平凡的日子里拥抱你</a:t>
            </a:r>
            <a:r>
              <a:rPr lang="en-US" altLang="zh-CN" dirty="0"/>
              <a:t>		</a:t>
            </a:r>
            <a:endParaRPr lang="zh-CN" altLang="en-US" dirty="0"/>
          </a:p>
        </p:txBody>
      </p:sp>
      <p:pic>
        <p:nvPicPr>
          <p:cNvPr id="8" name="图片占位符 7">
            <a:extLst>
              <a:ext uri="{FF2B5EF4-FFF2-40B4-BE49-F238E27FC236}">
                <a16:creationId xmlns:a16="http://schemas.microsoft.com/office/drawing/2014/main" id="{CC554EFE-C139-4B6E-8DA1-AD550BF03D6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21" b="24221"/>
          <a:stretch>
            <a:fillRect/>
          </a:stretch>
        </p:blipFill>
        <p:spPr>
          <a:xfrm>
            <a:off x="1154952" y="685800"/>
            <a:ext cx="9266873" cy="3600672"/>
          </a:xfrm>
        </p:spPr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BF3E2773-FA5F-4EC7-9EDD-13FBEDCB2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zh-CN" altLang="en-US" sz="2800" dirty="0"/>
              <a:t>轻轻地说一句，我喜欢你</a:t>
            </a:r>
          </a:p>
        </p:txBody>
      </p:sp>
    </p:spTree>
    <p:extLst>
      <p:ext uri="{BB962C8B-B14F-4D97-AF65-F5344CB8AC3E}">
        <p14:creationId xmlns:p14="http://schemas.microsoft.com/office/powerpoint/2010/main" val="3732010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5">
            <a:extLst>
              <a:ext uri="{FF2B5EF4-FFF2-40B4-BE49-F238E27FC236}">
                <a16:creationId xmlns:a16="http://schemas.microsoft.com/office/drawing/2014/main" id="{601C5AC9-8886-49BC-B7B2-BBD4A9392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有女同行，颜如舜英</a:t>
            </a:r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0F7F961D-DA4E-4E65-A5D7-E900A0DE53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巴黎野玫瑰</a:t>
            </a:r>
            <a:r>
              <a:rPr lang="en-US" altLang="zh-CN" dirty="0"/>
              <a:t>》</a:t>
            </a:r>
            <a:r>
              <a:rPr lang="zh-CN" altLang="en-US" dirty="0"/>
              <a:t>中有这样一段话“</a:t>
            </a:r>
            <a:r>
              <a:rPr lang="zh-CN" altLang="en-US" b="0" i="0" dirty="0">
                <a:solidFill>
                  <a:srgbClr val="6C6C6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我遇到过很多人。有人让我发烧，我以为那是爱情，结果烧坏了所有。有人让我发冷，从此消失在生命里。有人让我觉得温暖，但仅仅是温暖而已。只有你，让我的体温上升</a:t>
            </a:r>
            <a:r>
              <a:rPr lang="en-US" altLang="zh-CN" b="0" i="0" dirty="0">
                <a:solidFill>
                  <a:srgbClr val="6C6C6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0.2℃</a:t>
            </a:r>
            <a:r>
              <a:rPr lang="zh-CN" altLang="en-US" b="0" i="0" dirty="0">
                <a:solidFill>
                  <a:srgbClr val="6C6C6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。”</a:t>
            </a:r>
            <a:r>
              <a:rPr lang="en-US" altLang="zh-CN" b="0" i="0" dirty="0">
                <a:solidFill>
                  <a:srgbClr val="6C6C6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0.2</a:t>
            </a:r>
            <a:r>
              <a:rPr lang="zh-CN" altLang="en-US" b="0" i="0" dirty="0">
                <a:solidFill>
                  <a:srgbClr val="6C6C6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℃的温度，</a:t>
            </a:r>
            <a:r>
              <a:rPr lang="en-US" altLang="zh-CN" b="0" i="0" dirty="0">
                <a:solidFill>
                  <a:srgbClr val="6C6C6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100%</a:t>
            </a:r>
            <a:r>
              <a:rPr lang="zh-CN" altLang="en-US" b="0" i="0" dirty="0">
                <a:solidFill>
                  <a:srgbClr val="6C6C6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的热爱。</a:t>
            </a:r>
            <a:endParaRPr lang="zh-CN" altLang="en-US" dirty="0"/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9E3C6852-0660-4E7C-8E32-A0F1E9DCCE10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r>
              <a:rPr lang="zh-CN" altLang="en-US" dirty="0"/>
              <a:t>百分百的喜欢，完全的热爱</a:t>
            </a:r>
          </a:p>
        </p:txBody>
      </p:sp>
    </p:spTree>
    <p:extLst>
      <p:ext uri="{BB962C8B-B14F-4D97-AF65-F5344CB8AC3E}">
        <p14:creationId xmlns:p14="http://schemas.microsoft.com/office/powerpoint/2010/main" val="3078668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竖排标题 4">
            <a:extLst>
              <a:ext uri="{FF2B5EF4-FFF2-40B4-BE49-F238E27FC236}">
                <a16:creationId xmlns:a16="http://schemas.microsoft.com/office/drawing/2014/main" id="{A8D37AED-533D-4339-A990-92CD13E85B1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CN" altLang="en-US" dirty="0"/>
              <a:t>默然  相爱  寂静   欢喜</a:t>
            </a:r>
          </a:p>
        </p:txBody>
      </p:sp>
      <p:sp>
        <p:nvSpPr>
          <p:cNvPr id="6" name="竖排文字占位符 5">
            <a:extLst>
              <a:ext uri="{FF2B5EF4-FFF2-40B4-BE49-F238E27FC236}">
                <a16:creationId xmlns:a16="http://schemas.microsoft.com/office/drawing/2014/main" id="{0C898EB0-CC0A-4CF4-90D2-6A7C5ED8A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zh-CN" altLang="en-US" dirty="0"/>
              <a:t>遗憾有千百种</a:t>
            </a:r>
            <a:endParaRPr lang="en-US" altLang="zh-CN" dirty="0"/>
          </a:p>
          <a:p>
            <a:r>
              <a:rPr lang="zh-CN" altLang="en-US" dirty="0"/>
              <a:t>爱而不得最遗憾</a:t>
            </a:r>
            <a:endParaRPr lang="en-US" altLang="zh-CN" dirty="0"/>
          </a:p>
          <a:p>
            <a:r>
              <a:rPr lang="zh-CN" altLang="en-US" dirty="0"/>
              <a:t>我喜欢你</a:t>
            </a:r>
            <a:endParaRPr lang="en-US" altLang="zh-CN" dirty="0"/>
          </a:p>
          <a:p>
            <a:r>
              <a:rPr lang="zh-CN" altLang="en-US" dirty="0"/>
              <a:t>在晴朗的午后</a:t>
            </a:r>
            <a:endParaRPr lang="en-US" altLang="zh-CN" dirty="0"/>
          </a:p>
          <a:p>
            <a:r>
              <a:rPr lang="zh-CN" altLang="en-US" dirty="0"/>
              <a:t>在黄昏的傍晚</a:t>
            </a:r>
            <a:endParaRPr lang="en-US" altLang="zh-CN" dirty="0"/>
          </a:p>
          <a:p>
            <a:r>
              <a:rPr lang="zh-CN" altLang="en-US" dirty="0"/>
              <a:t>在露水的早晨</a:t>
            </a:r>
            <a:endParaRPr lang="en-US" altLang="zh-CN" dirty="0"/>
          </a:p>
          <a:p>
            <a:r>
              <a:rPr lang="zh-CN" altLang="en-US" dirty="0"/>
              <a:t>在阴雨的季节</a:t>
            </a:r>
            <a:endParaRPr lang="en-US" altLang="zh-CN" dirty="0"/>
          </a:p>
          <a:p>
            <a:r>
              <a:rPr lang="zh-CN" altLang="en-US" dirty="0"/>
              <a:t>其实，我撒了谎</a:t>
            </a:r>
            <a:endParaRPr lang="en-US" altLang="zh-CN" dirty="0"/>
          </a:p>
          <a:p>
            <a:r>
              <a:rPr lang="zh-CN" altLang="en-US" dirty="0"/>
              <a:t>只要，有你</a:t>
            </a:r>
            <a:endParaRPr lang="en-US" altLang="zh-CN" dirty="0"/>
          </a:p>
          <a:p>
            <a:r>
              <a:rPr lang="zh-CN" altLang="en-US" dirty="0"/>
              <a:t>只要，是你</a:t>
            </a:r>
            <a:endParaRPr lang="en-US" altLang="zh-CN" dirty="0"/>
          </a:p>
          <a:p>
            <a:r>
              <a:rPr lang="zh-CN" altLang="en-US" dirty="0"/>
              <a:t>我都喜欢</a:t>
            </a:r>
          </a:p>
        </p:txBody>
      </p:sp>
    </p:spTree>
    <p:extLst>
      <p:ext uri="{BB962C8B-B14F-4D97-AF65-F5344CB8AC3E}">
        <p14:creationId xmlns:p14="http://schemas.microsoft.com/office/powerpoint/2010/main" val="423657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9234091-5783-439A-B42B-4B2A6040B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那么，让我们一直走下去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6CC18B1-1A73-48FA-8503-5F442F808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r"/>
            <a:r>
              <a:rPr lang="zh-CN" altLang="en-US" dirty="0"/>
              <a:t>给思诺的一封信</a:t>
            </a:r>
            <a:endParaRPr lang="en-US" altLang="zh-CN" dirty="0"/>
          </a:p>
          <a:p>
            <a:pPr algn="r"/>
            <a:r>
              <a:rPr lang="en-US" altLang="zh-CN" dirty="0"/>
              <a:t>——2020.09.10</a:t>
            </a:r>
          </a:p>
          <a:p>
            <a:pPr algn="r"/>
            <a:r>
              <a:rPr lang="zh-CN" altLang="en-US" dirty="0"/>
              <a:t>王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心形 5">
            <a:extLst>
              <a:ext uri="{FF2B5EF4-FFF2-40B4-BE49-F238E27FC236}">
                <a16:creationId xmlns:a16="http://schemas.microsoft.com/office/drawing/2014/main" id="{86B67179-E6D8-4C09-9BB6-8B8B2711F6DC}"/>
              </a:ext>
            </a:extLst>
          </p:cNvPr>
          <p:cNvSpPr/>
          <p:nvPr/>
        </p:nvSpPr>
        <p:spPr>
          <a:xfrm>
            <a:off x="4171949" y="3752850"/>
            <a:ext cx="2124075" cy="1876425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5448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会议室">
  <a:themeElements>
    <a:clrScheme name="离子会议室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离子会议室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会议室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43</TotalTime>
  <Words>197</Words>
  <Application>Microsoft Office PowerPoint</Application>
  <PresentationFormat>宽屏</PresentationFormat>
  <Paragraphs>24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宋体</vt:lpstr>
      <vt:lpstr>Arial</vt:lpstr>
      <vt:lpstr>Century Gothic</vt:lpstr>
      <vt:lpstr>Wingdings 3</vt:lpstr>
      <vt:lpstr>离子会议室</vt:lpstr>
      <vt:lpstr>给蒲甜甜的一封信</vt:lpstr>
      <vt:lpstr>既见君子，云胡不喜</vt:lpstr>
      <vt:lpstr>多想在平凡的日子里拥抱你  </vt:lpstr>
      <vt:lpstr>有女同行，颜如舜英</vt:lpstr>
      <vt:lpstr>默然  相爱  寂静   欢喜</vt:lpstr>
      <vt:lpstr>那么，让我们一直走下去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给蒲甜甜的一封信</dc:title>
  <dc:creator>王 品人</dc:creator>
  <cp:lastModifiedBy>王 品人</cp:lastModifiedBy>
  <cp:revision>5</cp:revision>
  <dcterms:created xsi:type="dcterms:W3CDTF">2020-09-10T11:03:49Z</dcterms:created>
  <dcterms:modified xsi:type="dcterms:W3CDTF">2020-09-10T11:46:58Z</dcterms:modified>
</cp:coreProperties>
</file>

<file path=docProps/thumbnail.jpeg>
</file>